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6" r:id="rId28"/>
    <p:sldId id="285" r:id="rId29"/>
    <p:sldId id="290" r:id="rId30"/>
    <p:sldId id="287" r:id="rId31"/>
    <p:sldId id="289" r:id="rId32"/>
    <p:sldId id="283" r:id="rId33"/>
    <p:sldId id="288" r:id="rId34"/>
    <p:sldId id="292" r:id="rId35"/>
    <p:sldId id="284" r:id="rId36"/>
    <p:sldId id="282" r:id="rId37"/>
    <p:sldId id="291" r:id="rId3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3366CC"/>
    <a:srgbClr val="003366"/>
    <a:srgbClr val="3333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4" autoAdjust="0"/>
    <p:restoredTop sz="94674" autoAdjust="0"/>
  </p:normalViewPr>
  <p:slideViewPr>
    <p:cSldViewPr>
      <p:cViewPr varScale="1">
        <p:scale>
          <a:sx n="68" d="100"/>
          <a:sy n="68" d="100"/>
        </p:scale>
        <p:origin x="13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192286-AA48-4E8D-853B-883D9C2F12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6F187-C09B-4651-A0F0-6CA77DE15D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A5496E9-45D3-4E52-AFE9-D89840317BF9}" type="datetimeFigureOut">
              <a:rPr lang="en-US" altLang="en-US"/>
              <a:pPr/>
              <a:t>8/16/2018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8675F-6A99-463E-8236-AF2BBFD10A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D14AB-81B4-4F96-8195-BED72B2770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9BC7B1C-2FA0-43EA-8C82-29AABDD79C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D711B6-AA82-465D-B7C8-7C69430DAD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7C3ED6-0B49-47B6-B62E-66E1B24A942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8239A72-FD14-48E0-99AF-F52DCDBAD021}" type="datetimeFigureOut">
              <a:rPr lang="en-US" altLang="en-US"/>
              <a:pPr/>
              <a:t>8/16/2018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F8044D5-D6FE-424E-ACDC-951D5DD455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4D94BAD-B59E-4042-B919-7193CCCCC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CB831-E9A1-4BE1-A070-CBEB3A172C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6B75E-5BD5-4787-9672-9CB5CBD70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F8D9EF-635A-4613-8147-8F7408DA97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8E3959-96F8-4510-BB13-10B4ABEB4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3406C7-A3FA-41A4-A43E-834258CFC8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461B23-AF58-453C-A753-F8ED43A8D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49CC6-4B0D-4834-8AAD-E76C38B8DF9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6255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049792-E534-4B91-8B58-F899F59BB7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3482DA-C1B4-4060-A008-15AA6E0C9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55A213-B57F-45ED-980E-AED4D5B706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06FF2-07F5-46D5-82E5-FD6EDC3229F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1940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3F0DAB-47C9-427B-9EF3-880B4A069F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2A59F2-5E91-41D1-A0FE-3C80D0E8D1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179621-561A-4300-B691-F8CD5CE6B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AA844-6CFA-4122-A85F-71035F8DC61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9696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49C331-115E-45B1-912A-C517FDD2E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B0489C-754B-49CC-AB6F-18B7E9493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300CE7-136F-4B79-A315-0BC45203FA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5EDE0-BF9C-46F2-B3CE-5F804ACB61D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4019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5E51BB-2A6D-4021-8FF9-607B75544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D29BF1-E647-4142-A757-288B16188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2384D0-005C-4F19-885D-91A0924F43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7A517-A5CB-4409-9666-BC5B8688B91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9689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15BBE-CC4C-4D39-B899-EB1A4AE9D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CFD66A-4F3A-4394-9136-814666096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BCD76-0910-462D-83C4-CDF83A7097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8EE35-BC49-4FC3-B056-03314B7F161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2518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501B8E-D885-436D-908C-B5218D44CD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1B0076-D0C5-48D4-8B5B-B640CCC346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A1CE8B7-D666-4B54-B71A-10FC483FD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E3465-66DC-4586-89D6-66BD56C12A1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0393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AD4B8F-D636-4E3B-A1BC-490F4A54EE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34B353-A0AA-4467-BA9D-F948C11FC5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FC9E13-5F37-4569-A7E9-585851938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0905A-BF49-4D5D-8589-F1A2F5CCDA0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5235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79C737C-1E06-42D6-B7BD-49997B55B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B49F3A-D2B9-4C93-86D4-BB3287DCA2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388EBE-6A65-47C5-84F3-DFA299EF67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635F4-EA74-4B7E-B6DF-275CDEA1AB4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1260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8DC4BE-F669-44E2-A2C7-FA7D054350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D645DD-2D96-46E1-AF72-A02F3E957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EFD162-8FDD-4EB2-9888-B5564869C9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252B3-2A28-4DF0-9637-CDB3DC613FD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2302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68679D-C56A-4D90-AE1B-8728CD2ADA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0F0F73-88E7-4828-8F0D-252574305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4AB0C-0D62-46C4-A9DA-5B0C59D2DB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9DD0A-049F-4C56-A886-E1928C450E5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4281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A13794F-4D91-46B7-8ADA-64A4F0B12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CDA9FE-9AA2-481A-BF28-F0560900A5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9940009-5E4E-43BD-B48E-35EEFE5244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97296F-452E-4808-9EE3-588848F4B2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BB8060-0E88-437A-9103-7E5E691AF7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31AAF76-AF86-4E68-AE89-E5A877388487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9" Type="http://schemas.openxmlformats.org/officeDocument/2006/relationships/image" Target="../media/image3.png"/><Relationship Id="rId21" Type="http://schemas.openxmlformats.org/officeDocument/2006/relationships/slide" Target="slide20.xml"/><Relationship Id="rId34" Type="http://schemas.openxmlformats.org/officeDocument/2006/relationships/slide" Target="slide33.xml"/><Relationship Id="rId42" Type="http://schemas.openxmlformats.org/officeDocument/2006/relationships/image" Target="../media/image6.png"/><Relationship Id="rId47" Type="http://schemas.openxmlformats.org/officeDocument/2006/relationships/image" Target="../media/image11.png"/><Relationship Id="rId50" Type="http://schemas.openxmlformats.org/officeDocument/2006/relationships/image" Target="../media/image14.png"/><Relationship Id="rId55" Type="http://schemas.openxmlformats.org/officeDocument/2006/relationships/image" Target="../media/image19.png"/><Relationship Id="rId63" Type="http://schemas.openxmlformats.org/officeDocument/2006/relationships/image" Target="../media/image27.png"/><Relationship Id="rId68" Type="http://schemas.openxmlformats.org/officeDocument/2006/relationships/image" Target="../media/image32.png"/><Relationship Id="rId7" Type="http://schemas.openxmlformats.org/officeDocument/2006/relationships/slide" Target="slide6.xml"/><Relationship Id="rId71" Type="http://schemas.openxmlformats.org/officeDocument/2006/relationships/image" Target="../media/image35.png"/><Relationship Id="rId2" Type="http://schemas.openxmlformats.org/officeDocument/2006/relationships/image" Target="../media/image2.jpeg"/><Relationship Id="rId16" Type="http://schemas.openxmlformats.org/officeDocument/2006/relationships/slide" Target="slide15.xml"/><Relationship Id="rId29" Type="http://schemas.openxmlformats.org/officeDocument/2006/relationships/slide" Target="slide28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slide" Target="slide31.xml"/><Relationship Id="rId37" Type="http://schemas.openxmlformats.org/officeDocument/2006/relationships/slide" Target="slide36.xml"/><Relationship Id="rId40" Type="http://schemas.openxmlformats.org/officeDocument/2006/relationships/image" Target="../media/image4.png"/><Relationship Id="rId45" Type="http://schemas.openxmlformats.org/officeDocument/2006/relationships/image" Target="../media/image9.png"/><Relationship Id="rId53" Type="http://schemas.openxmlformats.org/officeDocument/2006/relationships/image" Target="../media/image17.png"/><Relationship Id="rId58" Type="http://schemas.openxmlformats.org/officeDocument/2006/relationships/image" Target="../media/image22.png"/><Relationship Id="rId66" Type="http://schemas.openxmlformats.org/officeDocument/2006/relationships/image" Target="../media/image30.png"/><Relationship Id="rId74" Type="http://schemas.openxmlformats.org/officeDocument/2006/relationships/image" Target="../media/image38.png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36" Type="http://schemas.openxmlformats.org/officeDocument/2006/relationships/slide" Target="slide35.xml"/><Relationship Id="rId49" Type="http://schemas.openxmlformats.org/officeDocument/2006/relationships/image" Target="../media/image13.png"/><Relationship Id="rId57" Type="http://schemas.openxmlformats.org/officeDocument/2006/relationships/image" Target="../media/image21.png"/><Relationship Id="rId61" Type="http://schemas.openxmlformats.org/officeDocument/2006/relationships/image" Target="../media/image25.png"/><Relationship Id="rId10" Type="http://schemas.openxmlformats.org/officeDocument/2006/relationships/slide" Target="slide9.xml"/><Relationship Id="rId19" Type="http://schemas.openxmlformats.org/officeDocument/2006/relationships/slide" Target="slide18.xml"/><Relationship Id="rId31" Type="http://schemas.openxmlformats.org/officeDocument/2006/relationships/slide" Target="slide30.xml"/><Relationship Id="rId44" Type="http://schemas.openxmlformats.org/officeDocument/2006/relationships/image" Target="../media/image8.png"/><Relationship Id="rId52" Type="http://schemas.openxmlformats.org/officeDocument/2006/relationships/image" Target="../media/image16.png"/><Relationship Id="rId60" Type="http://schemas.openxmlformats.org/officeDocument/2006/relationships/image" Target="../media/image24.png"/><Relationship Id="rId65" Type="http://schemas.openxmlformats.org/officeDocument/2006/relationships/image" Target="../media/image29.png"/><Relationship Id="rId73" Type="http://schemas.openxmlformats.org/officeDocument/2006/relationships/image" Target="../media/image37.pn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slide" Target="slide29.xml"/><Relationship Id="rId35" Type="http://schemas.openxmlformats.org/officeDocument/2006/relationships/slide" Target="slide34.xml"/><Relationship Id="rId43" Type="http://schemas.openxmlformats.org/officeDocument/2006/relationships/image" Target="../media/image7.png"/><Relationship Id="rId48" Type="http://schemas.openxmlformats.org/officeDocument/2006/relationships/image" Target="../media/image12.png"/><Relationship Id="rId56" Type="http://schemas.openxmlformats.org/officeDocument/2006/relationships/image" Target="../media/image20.png"/><Relationship Id="rId64" Type="http://schemas.openxmlformats.org/officeDocument/2006/relationships/image" Target="../media/image28.png"/><Relationship Id="rId69" Type="http://schemas.openxmlformats.org/officeDocument/2006/relationships/image" Target="../media/image33.png"/><Relationship Id="rId8" Type="http://schemas.openxmlformats.org/officeDocument/2006/relationships/slide" Target="slide7.xml"/><Relationship Id="rId51" Type="http://schemas.openxmlformats.org/officeDocument/2006/relationships/image" Target="../media/image15.png"/><Relationship Id="rId72" Type="http://schemas.openxmlformats.org/officeDocument/2006/relationships/image" Target="../media/image36.png"/><Relationship Id="rId3" Type="http://schemas.openxmlformats.org/officeDocument/2006/relationships/slide" Target="slide2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33" Type="http://schemas.openxmlformats.org/officeDocument/2006/relationships/slide" Target="slide32.xml"/><Relationship Id="rId38" Type="http://schemas.openxmlformats.org/officeDocument/2006/relationships/slide" Target="slide37.xml"/><Relationship Id="rId46" Type="http://schemas.openxmlformats.org/officeDocument/2006/relationships/image" Target="../media/image10.png"/><Relationship Id="rId59" Type="http://schemas.openxmlformats.org/officeDocument/2006/relationships/image" Target="../media/image23.png"/><Relationship Id="rId67" Type="http://schemas.openxmlformats.org/officeDocument/2006/relationships/image" Target="../media/image31.png"/><Relationship Id="rId20" Type="http://schemas.openxmlformats.org/officeDocument/2006/relationships/slide" Target="slide19.xml"/><Relationship Id="rId41" Type="http://schemas.openxmlformats.org/officeDocument/2006/relationships/image" Target="../media/image5.png"/><Relationship Id="rId54" Type="http://schemas.openxmlformats.org/officeDocument/2006/relationships/image" Target="../media/image18.png"/><Relationship Id="rId62" Type="http://schemas.openxmlformats.org/officeDocument/2006/relationships/image" Target="../media/image26.png"/><Relationship Id="rId7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41.png"/><Relationship Id="rId5" Type="http://schemas.openxmlformats.org/officeDocument/2006/relationships/image" Target="../media/image65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41.png"/><Relationship Id="rId5" Type="http://schemas.openxmlformats.org/officeDocument/2006/relationships/image" Target="../media/image66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41.png"/><Relationship Id="rId5" Type="http://schemas.openxmlformats.org/officeDocument/2006/relationships/image" Target="../media/image67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41.png"/><Relationship Id="rId5" Type="http://schemas.openxmlformats.org/officeDocument/2006/relationships/image" Target="../media/image68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41.png"/><Relationship Id="rId5" Type="http://schemas.openxmlformats.org/officeDocument/2006/relationships/image" Target="../media/image69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41.png"/><Relationship Id="rId5" Type="http://schemas.openxmlformats.org/officeDocument/2006/relationships/image" Target="../media/image70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41.png"/><Relationship Id="rId5" Type="http://schemas.openxmlformats.org/officeDocument/2006/relationships/image" Target="../media/image7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41.png"/><Relationship Id="rId5" Type="http://schemas.openxmlformats.org/officeDocument/2006/relationships/image" Target="../media/image72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41.png"/><Relationship Id="rId5" Type="http://schemas.openxmlformats.org/officeDocument/2006/relationships/image" Target="../media/image73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41.png"/><Relationship Id="rId5" Type="http://schemas.openxmlformats.org/officeDocument/2006/relationships/image" Target="../media/image74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76.png"/><Relationship Id="rId5" Type="http://schemas.openxmlformats.org/officeDocument/2006/relationships/image" Target="../media/image40.png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41.png"/><Relationship Id="rId5" Type="http://schemas.openxmlformats.org/officeDocument/2006/relationships/image" Target="../media/image77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B8C3F0-262A-4B6D-A205-BCB20E67F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215070"/>
              </p:ext>
            </p:extLst>
          </p:nvPr>
        </p:nvGraphicFramePr>
        <p:xfrm>
          <a:off x="179388" y="260350"/>
          <a:ext cx="8640762" cy="65275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24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Apple Chancery" charset="0"/>
                          <a:ea typeface="Apple Chancery" charset="0"/>
                          <a:cs typeface="Apple Chancery" charset="0"/>
                          <a:hlinkClick r:id="rId3" action="ppaction://hlinksldjump"/>
                        </a:rPr>
                        <a:t>Un</a:t>
                      </a:r>
                      <a:r>
                        <a:rPr lang="en-US" sz="1500" kern="1200" baseline="0" dirty="0">
                          <a:solidFill>
                            <a:schemeClr val="tx1"/>
                          </a:solidFill>
                          <a:effectLst/>
                          <a:latin typeface="Apple Chancery" charset="0"/>
                          <a:ea typeface="Apple Chancery" charset="0"/>
                          <a:cs typeface="Apple Chancery" charset="0"/>
                          <a:hlinkClick r:id="rId3" action="ppaction://hlinksldjump"/>
                        </a:rPr>
                        <a:t> ange</a:t>
                      </a:r>
                      <a:endParaRPr lang="en-US" sz="1500" kern="1200" dirty="0">
                        <a:solidFill>
                          <a:schemeClr val="tx1"/>
                        </a:solidFill>
                        <a:effectLst/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endParaRPr lang="en-US" sz="16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4" action="ppaction://hlinksldjump"/>
                        </a:rPr>
                        <a:t>Des</a:t>
                      </a:r>
                      <a:r>
                        <a:rPr lang="en-US" sz="1500" baseline="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4" action="ppaction://hlinksldjump"/>
                        </a:rPr>
                        <a:t> biscuits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5" action="ppaction://hlinksldjump"/>
                        </a:rPr>
                        <a:t>Un </a:t>
                      </a:r>
                      <a:r>
                        <a:rPr lang="en-US" sz="1300" dirty="0" err="1">
                          <a:latin typeface="Apple Chancery" charset="0"/>
                          <a:ea typeface="Apple Chancery" charset="0"/>
                          <a:cs typeface="Apple Chancery" charset="0"/>
                          <a:hlinkClick r:id="rId5" action="ppaction://hlinksldjump"/>
                        </a:rPr>
                        <a:t>bonhomme</a:t>
                      </a:r>
                      <a:r>
                        <a:rPr lang="en-US" sz="1300" baseline="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5" action="ppaction://hlinksldjump"/>
                        </a:rPr>
                        <a:t> </a:t>
                      </a:r>
                      <a:br>
                        <a:rPr lang="en-US" sz="1300" baseline="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5" action="ppaction://hlinksldjump"/>
                        </a:rPr>
                      </a:br>
                      <a:r>
                        <a:rPr lang="en-US" sz="1300" baseline="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5" action="ppaction://hlinksldjump"/>
                        </a:rPr>
                        <a:t>de </a:t>
                      </a:r>
                      <a:r>
                        <a:rPr lang="en-US" sz="1300" baseline="0" dirty="0" err="1">
                          <a:latin typeface="Apple Chancery" charset="0"/>
                          <a:ea typeface="Apple Chancery" charset="0"/>
                          <a:cs typeface="Apple Chancery" charset="0"/>
                          <a:hlinkClick r:id="rId5" action="ppaction://hlinksldjump"/>
                        </a:rPr>
                        <a:t>neige</a:t>
                      </a:r>
                      <a:endParaRPr lang="en-US" sz="13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6" action="ppaction://hlinksldjump"/>
                        </a:rPr>
                        <a:t>Un bougie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7" action="ppaction://hlinksldjump"/>
                        </a:rPr>
                        <a:t>Une bûche </a:t>
                      </a:r>
                      <a:br>
                        <a:rPr lang="en-US" sz="13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7" action="ppaction://hlinksldjump"/>
                        </a:rPr>
                      </a:br>
                      <a:r>
                        <a:rPr lang="en-US" sz="13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7" action="ppaction://hlinksldjump"/>
                        </a:rPr>
                        <a:t>de Noël</a:t>
                      </a:r>
                      <a:endParaRPr lang="en-US" sz="13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8" action="ppaction://hlinksldjump"/>
                        </a:rPr>
                        <a:t>Un cadeau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527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9" action="ppaction://hlinksldjump"/>
                        </a:rPr>
                        <a:t>Des cantiques</a:t>
                      </a:r>
                    </a:p>
                    <a:p>
                      <a:r>
                        <a:rPr lang="en-US" sz="13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9" action="ppaction://hlinksldjump"/>
                        </a:rPr>
                        <a:t>de</a:t>
                      </a:r>
                      <a:r>
                        <a:rPr lang="en-US" sz="1300" baseline="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9" action="ppaction://hlinksldjump"/>
                        </a:rPr>
                        <a:t> Noël</a:t>
                      </a:r>
                      <a:endParaRPr lang="en-US" sz="13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10" action="ppaction://hlinksldjump"/>
                        </a:rPr>
                        <a:t>Une carte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11" action="ppaction://hlinksldjump"/>
                        </a:rPr>
                        <a:t>Un</a:t>
                      </a:r>
                    </a:p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11" action="ppaction://hlinksldjump"/>
                        </a:rPr>
                        <a:t>bas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12" action="ppaction://hlinksldjump"/>
                        </a:rPr>
                        <a:t>Une cheminée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13" action="ppaction://hlinksldjump"/>
                        </a:rPr>
                        <a:t>Des </a:t>
                      </a:r>
                      <a:b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13" action="ppaction://hlinksldjump"/>
                        </a:rPr>
                      </a:br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13" action="ppaction://hlinksldjump"/>
                        </a:rPr>
                        <a:t>chocolats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  <a:hlinkClick r:id="rId14" action="ppaction://hlinksldjump"/>
                      </a:endParaRPr>
                    </a:p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14" action="ppaction://hlinksldjump"/>
                        </a:rPr>
                        <a:t>Une</a:t>
                      </a:r>
                      <a:r>
                        <a:rPr lang="en-US" sz="1500" baseline="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14" action="ppaction://hlinksldjump"/>
                        </a:rPr>
                        <a:t> cloche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202">
                <a:tc>
                  <a:txBody>
                    <a:bodyPr/>
                    <a:lstStyle/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  <a:hlinkClick r:id="rId15" action="ppaction://hlinksldjump"/>
                      </a:endParaRPr>
                    </a:p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15" action="ppaction://hlinksldjump"/>
                        </a:rPr>
                        <a:t>Un</a:t>
                      </a:r>
                      <a:r>
                        <a:rPr lang="en-US" sz="1500" baseline="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15" action="ppaction://hlinksldjump"/>
                        </a:rPr>
                        <a:t>e crèche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  <a:hlinkClick r:id="rId16" action="ppaction://hlinksldjump"/>
                      </a:endParaRPr>
                    </a:p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16" action="ppaction://hlinksldjump"/>
                        </a:rPr>
                        <a:t>Des</a:t>
                      </a:r>
                      <a:r>
                        <a:rPr lang="en-US" sz="1500" baseline="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16" action="ppaction://hlinksldjump"/>
                        </a:rPr>
                        <a:t> décorations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  <a:hlinkClick r:id="rId17" action="ppaction://hlinksldjump"/>
                      </a:endParaRPr>
                    </a:p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17" action="ppaction://hlinksldjump"/>
                        </a:rPr>
                        <a:t>Une dinde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18" action="ppaction://hlinksldjump"/>
                        </a:rPr>
                        <a:t>Un étoile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19" action="ppaction://hlinksldjump"/>
                        </a:rPr>
                        <a:t>Des</a:t>
                      </a:r>
                      <a:b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19" action="ppaction://hlinksldjump"/>
                        </a:rPr>
                      </a:br>
                      <a:r>
                        <a:rPr lang="en-US" sz="1500" dirty="0" err="1">
                          <a:latin typeface="Apple Chancery" charset="0"/>
                          <a:ea typeface="Apple Chancery" charset="0"/>
                          <a:cs typeface="Apple Chancery" charset="0"/>
                          <a:hlinkClick r:id="rId19" action="ppaction://hlinksldjump"/>
                        </a:rPr>
                        <a:t>jouets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  <a:hlinkClick r:id="rId20" action="ppaction://hlinksldjump"/>
                      </a:endParaRPr>
                    </a:p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  <a:hlinkClick r:id="rId20" action="ppaction://hlinksldjump"/>
                      </a:endParaRPr>
                    </a:p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  <a:hlinkClick r:id="rId20" action="ppaction://hlinksldjump"/>
                      </a:endParaRPr>
                    </a:p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20" action="ppaction://hlinksldjump"/>
                        </a:rPr>
                        <a:t>Un lutin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020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21" action="ppaction://hlinksldjump"/>
                        </a:rPr>
                        <a:t>Le Père </a:t>
                      </a:r>
                      <a:b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21" action="ppaction://hlinksldjump"/>
                        </a:rPr>
                      </a:br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21" action="ppaction://hlinksldjump"/>
                        </a:rPr>
                        <a:t>Noël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  <a:hlinkClick r:id="rId22" action="ppaction://hlinksldjump"/>
                      </a:endParaRPr>
                    </a:p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22" action="ppaction://hlinksldjump"/>
                        </a:rPr>
                        <a:t>Un</a:t>
                      </a:r>
                      <a:r>
                        <a:rPr lang="en-US" sz="1500" baseline="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22" action="ppaction://hlinksldjump"/>
                        </a:rPr>
                        <a:t> renne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23" action="ppaction://hlinksldjump"/>
                        </a:rPr>
                        <a:t>Un sac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24" action="ppaction://hlinksldjump"/>
                        </a:rPr>
                        <a:t>Un sapin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  <a:hlinkClick r:id="rId25" action="ppaction://hlinksldjump"/>
                      </a:endParaRPr>
                    </a:p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25" action="ppaction://hlinksldjump"/>
                        </a:rPr>
                        <a:t>Un tambour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  <a:hlinkClick r:id="rId26" action="ppaction://hlinksldjump"/>
                      </a:endParaRPr>
                    </a:p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26" action="ppaction://hlinksldjump"/>
                        </a:rPr>
                        <a:t>Un traîneau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7164">
                <a:tc>
                  <a:txBody>
                    <a:bodyPr/>
                    <a:lstStyle/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r>
                        <a:rPr lang="en-US" sz="13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27" action="ppaction://hlinksldjump"/>
                        </a:rPr>
                        <a:t>De</a:t>
                      </a:r>
                      <a:r>
                        <a:rPr lang="en-US" sz="1300" baseline="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27" action="ppaction://hlinksldjump"/>
                        </a:rPr>
                        <a:t> la purée de </a:t>
                      </a:r>
                      <a:r>
                        <a:rPr lang="en-US" sz="1300" baseline="0" dirty="0" err="1">
                          <a:latin typeface="Apple Chancery" charset="0"/>
                          <a:ea typeface="Apple Chancery" charset="0"/>
                          <a:cs typeface="Apple Chancery" charset="0"/>
                          <a:hlinkClick r:id="rId27" action="ppaction://hlinksldjump"/>
                        </a:rPr>
                        <a:t>pomme</a:t>
                      </a:r>
                      <a:r>
                        <a:rPr lang="en-US" sz="1300" baseline="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27" action="ppaction://hlinksldjump"/>
                        </a:rPr>
                        <a:t> de </a:t>
                      </a:r>
                      <a:r>
                        <a:rPr lang="en-US" sz="1300" baseline="0" dirty="0" err="1">
                          <a:latin typeface="Apple Chancery" charset="0"/>
                          <a:ea typeface="Apple Chancery" charset="0"/>
                          <a:cs typeface="Apple Chancery" charset="0"/>
                          <a:hlinkClick r:id="rId27" action="ppaction://hlinksldjump"/>
                        </a:rPr>
                        <a:t>terre</a:t>
                      </a:r>
                      <a:endParaRPr lang="en-US" sz="13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28" action="ppaction://hlinksldjump"/>
                        </a:rPr>
                        <a:t>Un </a:t>
                      </a:r>
                    </a:p>
                    <a:p>
                      <a:r>
                        <a:rPr lang="en-US" sz="1500" dirty="0" err="1">
                          <a:latin typeface="Apple Chancery" charset="0"/>
                          <a:ea typeface="Apple Chancery" charset="0"/>
                          <a:cs typeface="Apple Chancery" charset="0"/>
                          <a:hlinkClick r:id="rId28" action="ppaction://hlinksldjump"/>
                        </a:rPr>
                        <a:t>jambon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29" action="ppaction://hlinksldjump"/>
                        </a:rPr>
                        <a:t>Un</a:t>
                      </a:r>
                    </a:p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29" action="ppaction://hlinksldjump"/>
                        </a:rPr>
                        <a:t>dreidel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r>
                        <a:rPr lang="en-US" sz="1500" dirty="0" err="1">
                          <a:latin typeface="Apple Chancery" charset="0"/>
                          <a:ea typeface="Apple Chancery" charset="0"/>
                          <a:cs typeface="Apple Chancery" charset="0"/>
                          <a:hlinkClick r:id="rId30" action="ppaction://hlinksldjump"/>
                        </a:rPr>
                        <a:t>Une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  <a:hlinkClick r:id="rId30" action="ppaction://hlinksldjump"/>
                      </a:endParaRPr>
                    </a:p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30" action="ppaction://hlinksldjump"/>
                        </a:rPr>
                        <a:t>tarte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31" action="ppaction://hlinksldjump"/>
                        </a:rPr>
                        <a:t>Le</a:t>
                      </a:r>
                    </a:p>
                    <a:p>
                      <a:r>
                        <a:rPr lang="en-US" sz="1500" dirty="0" err="1">
                          <a:latin typeface="Apple Chancery" charset="0"/>
                          <a:ea typeface="Apple Chancery" charset="0"/>
                          <a:cs typeface="Apple Chancery" charset="0"/>
                          <a:hlinkClick r:id="rId31" action="ppaction://hlinksldjump"/>
                        </a:rPr>
                        <a:t>Réveillon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r>
                        <a:rPr lang="en-US" sz="1500" dirty="0" err="1">
                          <a:latin typeface="Apple Chancery" charset="0"/>
                          <a:ea typeface="Apple Chancery" charset="0"/>
                          <a:cs typeface="Apple Chancery" charset="0"/>
                          <a:hlinkClick r:id="rId32" action="ppaction://hlinksldjump"/>
                        </a:rPr>
                        <a:t>Une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  <a:hlinkClick r:id="rId32" action="ppaction://hlinksldjump"/>
                      </a:endParaRPr>
                    </a:p>
                    <a:p>
                      <a:r>
                        <a:rPr lang="en-US" sz="1500" dirty="0" err="1">
                          <a:latin typeface="Apple Chancery" charset="0"/>
                          <a:ea typeface="Apple Chancery" charset="0"/>
                          <a:cs typeface="Apple Chancery" charset="0"/>
                          <a:hlinkClick r:id="rId32" action="ppaction://hlinksldjump"/>
                        </a:rPr>
                        <a:t>ménora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8817">
                <a:tc>
                  <a:txBody>
                    <a:bodyPr/>
                    <a:lstStyle/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r>
                        <a:rPr lang="en-US" sz="1500" dirty="0" err="1">
                          <a:latin typeface="Apple Chancery" charset="0"/>
                          <a:ea typeface="Apple Chancery" charset="0"/>
                          <a:cs typeface="Apple Chancery" charset="0"/>
                          <a:hlinkClick r:id="rId33" action="ppaction://hlinksldjump"/>
                        </a:rPr>
                        <a:t>Une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  <a:hlinkClick r:id="rId33" action="ppaction://hlinksldjump"/>
                      </a:endParaRPr>
                    </a:p>
                    <a:p>
                      <a:r>
                        <a:rPr lang="en-US" sz="1500" dirty="0" err="1">
                          <a:latin typeface="Apple Chancery" charset="0"/>
                          <a:ea typeface="Apple Chancery" charset="0"/>
                          <a:cs typeface="Apple Chancery" charset="0"/>
                          <a:hlinkClick r:id="rId33" action="ppaction://hlinksldjump"/>
                        </a:rPr>
                        <a:t>trompette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34" action="ppaction://hlinksldjump"/>
                        </a:rPr>
                        <a:t>Un</a:t>
                      </a:r>
                    </a:p>
                    <a:p>
                      <a:r>
                        <a:rPr lang="en-US" sz="1500" dirty="0" err="1">
                          <a:latin typeface="Apple Chancery" charset="0"/>
                          <a:ea typeface="Apple Chancery" charset="0"/>
                          <a:cs typeface="Apple Chancery" charset="0"/>
                          <a:hlinkClick r:id="rId34" action="ppaction://hlinksldjump"/>
                        </a:rPr>
                        <a:t>kinara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35" action="ppaction://hlinksldjump"/>
                        </a:rPr>
                        <a:t>Le</a:t>
                      </a:r>
                    </a:p>
                    <a:p>
                      <a:r>
                        <a:rPr lang="en-US" sz="1500" dirty="0" err="1">
                          <a:latin typeface="Apple Chancery" charset="0"/>
                          <a:ea typeface="Apple Chancery" charset="0"/>
                          <a:cs typeface="Apple Chancery" charset="0"/>
                          <a:hlinkClick r:id="rId35" action="ppaction://hlinksldjump"/>
                        </a:rPr>
                        <a:t>Bébé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  <a:hlinkClick r:id="rId35" action="ppaction://hlinksldjump"/>
                      </a:endParaRPr>
                    </a:p>
                    <a:p>
                      <a:r>
                        <a:rPr lang="en-US" sz="1500" dirty="0" err="1">
                          <a:latin typeface="Apple Chancery" charset="0"/>
                          <a:ea typeface="Apple Chancery" charset="0"/>
                          <a:cs typeface="Apple Chancery" charset="0"/>
                          <a:hlinkClick r:id="rId35" action="ppaction://hlinksldjump"/>
                        </a:rPr>
                        <a:t>Jésus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  <a:p>
                      <a:r>
                        <a:rPr lang="en-US" sz="1500" dirty="0" err="1">
                          <a:latin typeface="Apple Chancery" charset="0"/>
                          <a:ea typeface="Apple Chancery" charset="0"/>
                          <a:cs typeface="Apple Chancery" charset="0"/>
                          <a:hlinkClick r:id="rId36" action="ppaction://hlinksldjump"/>
                        </a:rPr>
                        <a:t>Une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  <a:hlinkClick r:id="rId36" action="ppaction://hlinksldjump"/>
                      </a:endParaRPr>
                    </a:p>
                    <a:p>
                      <a:r>
                        <a:rPr lang="en-US" sz="1500" dirty="0" err="1">
                          <a:latin typeface="Apple Chancery" charset="0"/>
                          <a:ea typeface="Apple Chancery" charset="0"/>
                          <a:cs typeface="Apple Chancery" charset="0"/>
                          <a:hlinkClick r:id="rId36" action="ppaction://hlinksldjump"/>
                        </a:rPr>
                        <a:t>poitrine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  <a:hlinkClick r:id="rId36" action="ppaction://hlinksldjump"/>
                      </a:endParaRPr>
                    </a:p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36" action="ppaction://hlinksldjump"/>
                        </a:rPr>
                        <a:t>de</a:t>
                      </a:r>
                      <a:r>
                        <a:rPr lang="en-US" sz="1500" baseline="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36" action="ppaction://hlinksldjump"/>
                        </a:rPr>
                        <a:t> </a:t>
                      </a:r>
                      <a:r>
                        <a:rPr lang="en-US" sz="1500" baseline="0" dirty="0" err="1">
                          <a:latin typeface="Apple Chancery" charset="0"/>
                          <a:ea typeface="Apple Chancery" charset="0"/>
                          <a:cs typeface="Apple Chancery" charset="0"/>
                          <a:hlinkClick r:id="rId36" action="ppaction://hlinksldjump"/>
                        </a:rPr>
                        <a:t>bœuf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37" action="ppaction://hlinksldjump"/>
                        </a:rPr>
                        <a:t>Les trois mages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latin typeface="Apple Chancery" charset="0"/>
                          <a:ea typeface="Apple Chancery" charset="0"/>
                          <a:cs typeface="Apple Chancery" charset="0"/>
                          <a:hlinkClick r:id="rId38" action="ppaction://hlinksldjump"/>
                        </a:rPr>
                        <a:t>Une</a:t>
                      </a:r>
                      <a:r>
                        <a:rPr lang="en-US" sz="1500" dirty="0">
                          <a:latin typeface="Apple Chancery" charset="0"/>
                          <a:ea typeface="Apple Chancery" charset="0"/>
                          <a:cs typeface="Apple Chancery" charset="0"/>
                          <a:hlinkClick r:id="rId38" action="ppaction://hlinksldjump"/>
                        </a:rPr>
                        <a:t> </a:t>
                      </a:r>
                      <a:r>
                        <a:rPr lang="en-US" sz="1500" dirty="0" err="1">
                          <a:latin typeface="Apple Chancery" charset="0"/>
                          <a:ea typeface="Apple Chancery" charset="0"/>
                          <a:cs typeface="Apple Chancery" charset="0"/>
                          <a:hlinkClick r:id="rId38" action="ppaction://hlinksldjump"/>
                        </a:rPr>
                        <a:t>tourtière</a:t>
                      </a:r>
                      <a:endParaRPr lang="en-US" sz="1500" dirty="0"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 marL="91438" marR="91438" marT="41517" marB="4151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413" name="Picture 6" descr="../Downloads/Illustrations/Paper.FSL%20summer.33.png">
            <a:extLst>
              <a:ext uri="{FF2B5EF4-FFF2-40B4-BE49-F238E27FC236}">
                <a16:creationId xmlns:a16="http://schemas.microsoft.com/office/drawing/2014/main" id="{625D9320-C943-4107-AE86-7E3853E9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342900"/>
            <a:ext cx="8016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4" name="Picture 7" descr="../Downloads/Paper.FSL%20summer.55%202.png">
            <a:extLst>
              <a:ext uri="{FF2B5EF4-FFF2-40B4-BE49-F238E27FC236}">
                <a16:creationId xmlns:a16="http://schemas.microsoft.com/office/drawing/2014/main" id="{E4A59FD0-C8D3-4E1B-8DD3-459A8D85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88963"/>
            <a:ext cx="3952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5" name="Picture 8" descr="../Downloads/Paper.FSL%20summer.37.png">
            <a:extLst>
              <a:ext uri="{FF2B5EF4-FFF2-40B4-BE49-F238E27FC236}">
                <a16:creationId xmlns:a16="http://schemas.microsoft.com/office/drawing/2014/main" id="{946576F5-397C-4980-8A10-F6679F47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66700"/>
            <a:ext cx="482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6" name="Picture 9" descr="../Downloads/Paper.FSL%20summer.36.png">
            <a:extLst>
              <a:ext uri="{FF2B5EF4-FFF2-40B4-BE49-F238E27FC236}">
                <a16:creationId xmlns:a16="http://schemas.microsoft.com/office/drawing/2014/main" id="{32761D3C-80FF-422A-8838-3D99EAF91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422275"/>
            <a:ext cx="10175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7" name="Picture 10" descr="../Downloads/Paper.FSL%20summer.40.png">
            <a:extLst>
              <a:ext uri="{FF2B5EF4-FFF2-40B4-BE49-F238E27FC236}">
                <a16:creationId xmlns:a16="http://schemas.microsoft.com/office/drawing/2014/main" id="{40730B60-3B35-45DB-8F15-959E0689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325438"/>
            <a:ext cx="9731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8" name="Picture 11" descr="../Downloads/Paper.FSL%20summer.33.png">
            <a:extLst>
              <a:ext uri="{FF2B5EF4-FFF2-40B4-BE49-F238E27FC236}">
                <a16:creationId xmlns:a16="http://schemas.microsoft.com/office/drawing/2014/main" id="{F16E942F-A2CB-454A-9048-5DC41893A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474663"/>
            <a:ext cx="5826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9" name="Picture 12" descr="../Downloads/Paper.FSL%20summer.58%202.png">
            <a:extLst>
              <a:ext uri="{FF2B5EF4-FFF2-40B4-BE49-F238E27FC236}">
                <a16:creationId xmlns:a16="http://schemas.microsoft.com/office/drawing/2014/main" id="{398474F4-48C4-46DD-B752-CECADB5B9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482725"/>
            <a:ext cx="6318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0" name="Picture 13" descr="../Downloads/Paper.FSL%20summer.45.png">
            <a:extLst>
              <a:ext uri="{FF2B5EF4-FFF2-40B4-BE49-F238E27FC236}">
                <a16:creationId xmlns:a16="http://schemas.microsoft.com/office/drawing/2014/main" id="{7025D65C-4B92-40FE-9E7A-74949137B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581150"/>
            <a:ext cx="50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1" name="Picture 14" descr="../Downloads/Paper.FSL%20summer.35.png">
            <a:extLst>
              <a:ext uri="{FF2B5EF4-FFF2-40B4-BE49-F238E27FC236}">
                <a16:creationId xmlns:a16="http://schemas.microsoft.com/office/drawing/2014/main" id="{572AB027-9258-410E-90E7-FE3518CD1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1268413"/>
            <a:ext cx="520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2" name="Picture 15" descr="../Downloads/Paper.FSL%20summer.56.png">
            <a:extLst>
              <a:ext uri="{FF2B5EF4-FFF2-40B4-BE49-F238E27FC236}">
                <a16:creationId xmlns:a16="http://schemas.microsoft.com/office/drawing/2014/main" id="{6096A37F-CC4C-4995-8D4F-ADB1DF155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134" y="1665288"/>
            <a:ext cx="52546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3" name="Picture 16" descr="../Downloads/Paper.FSL%20summer.44%202.png">
            <a:extLst>
              <a:ext uri="{FF2B5EF4-FFF2-40B4-BE49-F238E27FC236}">
                <a16:creationId xmlns:a16="http://schemas.microsoft.com/office/drawing/2014/main" id="{68E29A7A-D090-4B0C-895C-CD68F474D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482725"/>
            <a:ext cx="5857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4" name="Picture 17" descr="../Downloads/Paper.FSL%20summer.39.png">
            <a:extLst>
              <a:ext uri="{FF2B5EF4-FFF2-40B4-BE49-F238E27FC236}">
                <a16:creationId xmlns:a16="http://schemas.microsoft.com/office/drawing/2014/main" id="{D6A187BD-4A17-462A-AE8D-CC662A2F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578" y="1660435"/>
            <a:ext cx="4746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5" name="Picture 18" descr="../Downloads/Paper.FSL%20summer.63%203.png">
            <a:extLst>
              <a:ext uri="{FF2B5EF4-FFF2-40B4-BE49-F238E27FC236}">
                <a16:creationId xmlns:a16="http://schemas.microsoft.com/office/drawing/2014/main" id="{6AA72865-8DE3-4135-80F4-8950077DA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2286000"/>
            <a:ext cx="7302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6" name="Picture 19" descr="../Downloads/Paper.FSL%20summer.52.png">
            <a:extLst>
              <a:ext uri="{FF2B5EF4-FFF2-40B4-BE49-F238E27FC236}">
                <a16:creationId xmlns:a16="http://schemas.microsoft.com/office/drawing/2014/main" id="{8898C021-9597-441D-8534-FCC4137A9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233613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7" name="Picture 20" descr="../Downloads/Paper.FSL%20summer.64.png">
            <a:extLst>
              <a:ext uri="{FF2B5EF4-FFF2-40B4-BE49-F238E27FC236}">
                <a16:creationId xmlns:a16="http://schemas.microsoft.com/office/drawing/2014/main" id="{9E3CB6EB-7A4F-4E59-940E-2C4CD17B8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2317750"/>
            <a:ext cx="7889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8" name="Picture 21" descr="../Downloads/Paper.FSL%20summer.39.png">
            <a:extLst>
              <a:ext uri="{FF2B5EF4-FFF2-40B4-BE49-F238E27FC236}">
                <a16:creationId xmlns:a16="http://schemas.microsoft.com/office/drawing/2014/main" id="{0FA597A0-82CC-427F-BBDE-04B716FC1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2617788"/>
            <a:ext cx="6477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9" name="Picture 22" descr="../Downloads/Paper.FSL%20summer.43.png">
            <a:extLst>
              <a:ext uri="{FF2B5EF4-FFF2-40B4-BE49-F238E27FC236}">
                <a16:creationId xmlns:a16="http://schemas.microsoft.com/office/drawing/2014/main" id="{B133B577-67E3-49FF-B784-7A167F4B3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31" y="2670176"/>
            <a:ext cx="8445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0" name="Picture 23" descr="../Downloads/Paper.FSL%20summer.67%202.png">
            <a:extLst>
              <a:ext uri="{FF2B5EF4-FFF2-40B4-BE49-F238E27FC236}">
                <a16:creationId xmlns:a16="http://schemas.microsoft.com/office/drawing/2014/main" id="{C4B2B8B1-2E0C-464F-AE9D-0CA017450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325688"/>
            <a:ext cx="6731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1" name="Picture 24" descr="../Downloads/Paper.FSL%20summer.42%203.png">
            <a:extLst>
              <a:ext uri="{FF2B5EF4-FFF2-40B4-BE49-F238E27FC236}">
                <a16:creationId xmlns:a16="http://schemas.microsoft.com/office/drawing/2014/main" id="{612A21B9-8E81-4C7D-8DC5-A9D44BE6F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671625"/>
            <a:ext cx="628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2" name="Picture 25" descr="../Downloads/Paper.FSL%20summer.35.png">
            <a:extLst>
              <a:ext uri="{FF2B5EF4-FFF2-40B4-BE49-F238E27FC236}">
                <a16:creationId xmlns:a16="http://schemas.microsoft.com/office/drawing/2014/main" id="{E3C6CFAC-5002-4397-BA74-BAFF84BB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3478213"/>
            <a:ext cx="6159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3" name="Picture 26" descr="../Downloads/Paper.FSL%20summer.57.png">
            <a:extLst>
              <a:ext uri="{FF2B5EF4-FFF2-40B4-BE49-F238E27FC236}">
                <a16:creationId xmlns:a16="http://schemas.microsoft.com/office/drawing/2014/main" id="{082F9B2C-4895-4AB1-8899-6C93D159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3630613"/>
            <a:ext cx="5889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4" name="Picture 27" descr="../Downloads/Illustrations/Paper.FSL%20summer.31.png">
            <a:extLst>
              <a:ext uri="{FF2B5EF4-FFF2-40B4-BE49-F238E27FC236}">
                <a16:creationId xmlns:a16="http://schemas.microsoft.com/office/drawing/2014/main" id="{BC0768CC-F484-49B7-ABB4-1F948EC5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478213"/>
            <a:ext cx="5889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5" name="Picture 28" descr="../Downloads/Paper.FSL%20summer.59.png">
            <a:extLst>
              <a:ext uri="{FF2B5EF4-FFF2-40B4-BE49-F238E27FC236}">
                <a16:creationId xmlns:a16="http://schemas.microsoft.com/office/drawing/2014/main" id="{4F939E6A-9D59-48B9-8406-670BCF7D4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3478213"/>
            <a:ext cx="8064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6" name="Picture 29" descr="../Downloads/Paper.FSL%20summer.61.png">
            <a:extLst>
              <a:ext uri="{FF2B5EF4-FFF2-40B4-BE49-F238E27FC236}">
                <a16:creationId xmlns:a16="http://schemas.microsoft.com/office/drawing/2014/main" id="{C156E29C-5FB4-4C8C-B112-961F7E024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517900"/>
            <a:ext cx="10683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7" name="Picture 27" descr="../Downloads/Paper.FSL%20summer.54.png">
            <a:extLst>
              <a:ext uri="{FF2B5EF4-FFF2-40B4-BE49-F238E27FC236}">
                <a16:creationId xmlns:a16="http://schemas.microsoft.com/office/drawing/2014/main" id="{F5E43DCB-784F-4436-8ECE-5FB50B7EB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541838"/>
            <a:ext cx="796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8" name="Picture 28" descr="../Downloads/Paper.FSL%20summer.65.png">
            <a:extLst>
              <a:ext uri="{FF2B5EF4-FFF2-40B4-BE49-F238E27FC236}">
                <a16:creationId xmlns:a16="http://schemas.microsoft.com/office/drawing/2014/main" id="{B2F36A94-5813-4C4D-BD42-D6B2F8E7A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747">
            <a:off x="677400" y="5677337"/>
            <a:ext cx="795338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9" name="Picture 29" descr="../Downloads/Paper.FSL%20summer.50.png">
            <a:extLst>
              <a:ext uri="{FF2B5EF4-FFF2-40B4-BE49-F238E27FC236}">
                <a16:creationId xmlns:a16="http://schemas.microsoft.com/office/drawing/2014/main" id="{202D2E61-47C3-4499-85F4-2CC8AE54D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5085424"/>
            <a:ext cx="6826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40" name="Picture 30" descr="../Downloads/Paper.FSL%20summer.53%202.png">
            <a:extLst>
              <a:ext uri="{FF2B5EF4-FFF2-40B4-BE49-F238E27FC236}">
                <a16:creationId xmlns:a16="http://schemas.microsoft.com/office/drawing/2014/main" id="{AB8B8A05-25C1-4DD8-B22F-14BBEA88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5588000"/>
            <a:ext cx="792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41" name="Picture 31" descr="../Downloads/Paper.FSL%20summer.66.png">
            <a:extLst>
              <a:ext uri="{FF2B5EF4-FFF2-40B4-BE49-F238E27FC236}">
                <a16:creationId xmlns:a16="http://schemas.microsoft.com/office/drawing/2014/main" id="{47E3FEB5-80A1-46C2-B7FA-CB3EC1D7A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5735638"/>
            <a:ext cx="7064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42" name="Picture 32" descr="../Downloads/Paper.FSL%20summer.49%202.png">
            <a:extLst>
              <a:ext uri="{FF2B5EF4-FFF2-40B4-BE49-F238E27FC236}">
                <a16:creationId xmlns:a16="http://schemas.microsoft.com/office/drawing/2014/main" id="{0B6A5428-1BBF-4ABD-A3D1-EFA95B00F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552950"/>
            <a:ext cx="7032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43" name="Picture 33" descr="../Downloads/Paper.FSL%20summer.63.png">
            <a:extLst>
              <a:ext uri="{FF2B5EF4-FFF2-40B4-BE49-F238E27FC236}">
                <a16:creationId xmlns:a16="http://schemas.microsoft.com/office/drawing/2014/main" id="{B02C7089-0117-4234-987D-50961C1E9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5678488"/>
            <a:ext cx="841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44" name="Picture 34" descr="../Downloads/Paper.FSL%20summer.47.png">
            <a:extLst>
              <a:ext uri="{FF2B5EF4-FFF2-40B4-BE49-F238E27FC236}">
                <a16:creationId xmlns:a16="http://schemas.microsoft.com/office/drawing/2014/main" id="{84D67122-0774-4421-99C7-0A1A3323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4565650"/>
            <a:ext cx="8143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45" name="Picture 35" descr="../Downloads/Paper.FSL%20summer.51.png">
            <a:extLst>
              <a:ext uri="{FF2B5EF4-FFF2-40B4-BE49-F238E27FC236}">
                <a16:creationId xmlns:a16="http://schemas.microsoft.com/office/drawing/2014/main" id="{895814AC-D8C3-4E8D-B55A-B6B63003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4" y="4648862"/>
            <a:ext cx="7096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46" name="Picture 36" descr="../Downloads/Paper.FSL%20summer.48.png">
            <a:extLst>
              <a:ext uri="{FF2B5EF4-FFF2-40B4-BE49-F238E27FC236}">
                <a16:creationId xmlns:a16="http://schemas.microsoft.com/office/drawing/2014/main" id="{B322853B-C64D-4755-8E77-BEF4B765F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6280345"/>
            <a:ext cx="927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47" name="Picture 37" descr="../Downloads/Paper.FSL%20summer.60%202.png">
            <a:extLst>
              <a:ext uri="{FF2B5EF4-FFF2-40B4-BE49-F238E27FC236}">
                <a16:creationId xmlns:a16="http://schemas.microsoft.com/office/drawing/2014/main" id="{8CCC8B99-C855-476B-8E04-47835150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96013"/>
            <a:ext cx="12350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48" name="Picture 38" descr="../Downloads/Paper.FSL%20summer.46%202.png">
            <a:extLst>
              <a:ext uri="{FF2B5EF4-FFF2-40B4-BE49-F238E27FC236}">
                <a16:creationId xmlns:a16="http://schemas.microsoft.com/office/drawing/2014/main" id="{7AED0010-6753-44AE-940A-D6BF2858E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4697413"/>
            <a:ext cx="6762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extLst>
              <a:ext uri="{FF2B5EF4-FFF2-40B4-BE49-F238E27FC236}">
                <a16:creationId xmlns:a16="http://schemas.microsoft.com/office/drawing/2014/main" id="{E015BCCC-0D86-44F4-9C07-8A2875AAB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20161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AE7C026-517D-42F1-AE85-B38052271773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24580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5D86AE8-D82A-4C2B-A6CD-04B6CD8D6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n bas">
            <a:hlinkClick r:id="" action="ppaction://media"/>
            <a:extLst>
              <a:ext uri="{FF2B5EF4-FFF2-40B4-BE49-F238E27FC236}">
                <a16:creationId xmlns:a16="http://schemas.microsoft.com/office/drawing/2014/main" id="{6DD91DE7-482E-4C92-B81B-5791C5A37D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B1C346AB-6498-4952-B201-6E0FC19D6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33083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C888ACB-40E4-4371-B98F-EDCA6BD37790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25604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BB9489-3F7A-4C10-AB29-A2018EBEB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ne cheminée">
            <a:hlinkClick r:id="" action="ppaction://media"/>
            <a:extLst>
              <a:ext uri="{FF2B5EF4-FFF2-40B4-BE49-F238E27FC236}">
                <a16:creationId xmlns:a16="http://schemas.microsoft.com/office/drawing/2014/main" id="{DC7B5503-10CE-4458-A5F6-68227624C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>
            <a:extLst>
              <a:ext uri="{FF2B5EF4-FFF2-40B4-BE49-F238E27FC236}">
                <a16:creationId xmlns:a16="http://schemas.microsoft.com/office/drawing/2014/main" id="{39380206-B49B-4282-ADBD-B6C6FD553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29368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9AC724B-4CB7-4924-9342-CDB8CD0FC846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26628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665F3E6-3F79-4D80-8310-E1F96AA8A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es chocolats">
            <a:hlinkClick r:id="" action="ppaction://media"/>
            <a:extLst>
              <a:ext uri="{FF2B5EF4-FFF2-40B4-BE49-F238E27FC236}">
                <a16:creationId xmlns:a16="http://schemas.microsoft.com/office/drawing/2014/main" id="{BF45177F-10B8-4F2E-B86E-017CF4214C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28B37F1E-AFD3-4D0F-BDC5-F6F47350B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2700337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C76CBBA-46BE-4DA8-B420-88354AA946AB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27652" name="Picture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7FD9160-C4C4-4E33-8AB1-68CC9DCD6C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ne cloche">
            <a:hlinkClick r:id="" action="ppaction://media"/>
            <a:extLst>
              <a:ext uri="{FF2B5EF4-FFF2-40B4-BE49-F238E27FC236}">
                <a16:creationId xmlns:a16="http://schemas.microsoft.com/office/drawing/2014/main" id="{ADFB8A61-DD9D-4B9C-B19E-299C34BCA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055C787-C360-4558-813A-B2C56794576F}"/>
              </a:ext>
            </a:extLst>
          </p:cNvPr>
          <p:cNvSpPr/>
          <p:nvPr/>
        </p:nvSpPr>
        <p:spPr>
          <a:xfrm rot="1541359">
            <a:off x="3376613" y="4032250"/>
            <a:ext cx="935037" cy="647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28674" name="Picture 1">
            <a:extLst>
              <a:ext uri="{FF2B5EF4-FFF2-40B4-BE49-F238E27FC236}">
                <a16:creationId xmlns:a16="http://schemas.microsoft.com/office/drawing/2014/main" id="{E84C2C6A-B03E-4E0F-858B-04E601161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33845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F0A7D3-B25D-4000-80F1-6E9AEC60F3AA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28677" name="Picture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8DF19C6-F944-4F6A-92A8-96FE821C8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ne crèche">
            <a:hlinkClick r:id="" action="ppaction://media"/>
            <a:extLst>
              <a:ext uri="{FF2B5EF4-FFF2-40B4-BE49-F238E27FC236}">
                <a16:creationId xmlns:a16="http://schemas.microsoft.com/office/drawing/2014/main" id="{E30BE663-1F38-4030-8511-FA5124646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extLst>
              <a:ext uri="{FF2B5EF4-FFF2-40B4-BE49-F238E27FC236}">
                <a16:creationId xmlns:a16="http://schemas.microsoft.com/office/drawing/2014/main" id="{F3F787E7-571D-4F9B-B359-3C482F096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43688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B17C5F6-6DB4-4345-B6A2-BFB3CDA066AF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29700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73A2D8A-56DC-4CDB-9F98-41FBFC9BCE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es décorations">
            <a:hlinkClick r:id="" action="ppaction://media"/>
            <a:extLst>
              <a:ext uri="{FF2B5EF4-FFF2-40B4-BE49-F238E27FC236}">
                <a16:creationId xmlns:a16="http://schemas.microsoft.com/office/drawing/2014/main" id="{72343178-6030-4901-9664-5CD80D7381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>
            <a:extLst>
              <a:ext uri="{FF2B5EF4-FFF2-40B4-BE49-F238E27FC236}">
                <a16:creationId xmlns:a16="http://schemas.microsoft.com/office/drawing/2014/main" id="{BA04EAA2-31AB-4BE2-8CF3-FA0BA5F95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28082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4624D66-C795-465B-B9B2-EFF463716F70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30724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19BDE18-50BB-4E14-AFDB-2719F7DFB5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ne dinde">
            <a:hlinkClick r:id="" action="ppaction://media"/>
            <a:extLst>
              <a:ext uri="{FF2B5EF4-FFF2-40B4-BE49-F238E27FC236}">
                <a16:creationId xmlns:a16="http://schemas.microsoft.com/office/drawing/2014/main" id="{99651DE4-23A4-427F-9435-79E0839885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>
            <a:extLst>
              <a:ext uri="{FF2B5EF4-FFF2-40B4-BE49-F238E27FC236}">
                <a16:creationId xmlns:a16="http://schemas.microsoft.com/office/drawing/2014/main" id="{6B5AF284-51D0-4138-9F11-51EF2849935B}"/>
              </a:ext>
            </a:extLst>
          </p:cNvPr>
          <p:cNvSpPr/>
          <p:nvPr/>
        </p:nvSpPr>
        <p:spPr>
          <a:xfrm>
            <a:off x="1403350" y="2205038"/>
            <a:ext cx="2089150" cy="230346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746" name="Picture 1">
            <a:extLst>
              <a:ext uri="{FF2B5EF4-FFF2-40B4-BE49-F238E27FC236}">
                <a16:creationId xmlns:a16="http://schemas.microsoft.com/office/drawing/2014/main" id="{65EE52A0-9FA6-4C9D-A11A-B88CBEEE6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29527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5DA39F4-B36C-4C21-BFD6-235EBC4F4D77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31749" name="Picture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8653166-32FF-4B98-8721-BD93ECBEA9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n étoile">
            <a:hlinkClick r:id="" action="ppaction://media"/>
            <a:extLst>
              <a:ext uri="{FF2B5EF4-FFF2-40B4-BE49-F238E27FC236}">
                <a16:creationId xmlns:a16="http://schemas.microsoft.com/office/drawing/2014/main" id="{090B8416-73BC-4AE9-B855-C9A1AAB1C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>
            <a:extLst>
              <a:ext uri="{FF2B5EF4-FFF2-40B4-BE49-F238E27FC236}">
                <a16:creationId xmlns:a16="http://schemas.microsoft.com/office/drawing/2014/main" id="{6FBFADDB-EDDD-46AC-A0EB-2CB7CFB08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33131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267283E-2F5F-4D61-9E58-8BB9F853D8B3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32772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47CBF6A-BD91-4841-994A-F7714D45D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es jouets">
            <a:hlinkClick r:id="" action="ppaction://media"/>
            <a:extLst>
              <a:ext uri="{FF2B5EF4-FFF2-40B4-BE49-F238E27FC236}">
                <a16:creationId xmlns:a16="http://schemas.microsoft.com/office/drawing/2014/main" id="{A3E7B008-CF6D-4775-85BF-DC129CEE44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>
            <a:extLst>
              <a:ext uri="{FF2B5EF4-FFF2-40B4-BE49-F238E27FC236}">
                <a16:creationId xmlns:a16="http://schemas.microsoft.com/office/drawing/2014/main" id="{FDED11FF-387E-4A34-9BC4-C488F6F5A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25209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FD2EA61-E49E-44C7-9213-21F0B5738F8A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33796" name="Picture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B00908-9551-421B-88B5-C98E77AF6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n lutin">
            <a:hlinkClick r:id="" action="ppaction://media"/>
            <a:extLst>
              <a:ext uri="{FF2B5EF4-FFF2-40B4-BE49-F238E27FC236}">
                <a16:creationId xmlns:a16="http://schemas.microsoft.com/office/drawing/2014/main" id="{207E024A-B28F-40D4-BB96-975F2783BC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id="{9ADCD6AF-7A28-4A08-97AC-179607E91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4103687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C28A217-E94D-436A-A1B4-66168A0B181C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16388" name="Picture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68D598-319A-4E15-BEC2-A774439BD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n ange">
            <a:hlinkClick r:id="" action="ppaction://media"/>
            <a:extLst>
              <a:ext uri="{FF2B5EF4-FFF2-40B4-BE49-F238E27FC236}">
                <a16:creationId xmlns:a16="http://schemas.microsoft.com/office/drawing/2014/main" id="{FB478DAF-E53E-475F-B013-89819CE29E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>
            <a:extLst>
              <a:ext uri="{FF2B5EF4-FFF2-40B4-BE49-F238E27FC236}">
                <a16:creationId xmlns:a16="http://schemas.microsoft.com/office/drawing/2014/main" id="{CC9A1562-F22A-4038-AB50-6693810AC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24495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E09DF1B-922B-47C6-8EAC-5BE05F65B485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34820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21E4AA4-FDCC-427D-A1E9-8E781694F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 Père Noël">
            <a:hlinkClick r:id="" action="ppaction://media"/>
            <a:extLst>
              <a:ext uri="{FF2B5EF4-FFF2-40B4-BE49-F238E27FC236}">
                <a16:creationId xmlns:a16="http://schemas.microsoft.com/office/drawing/2014/main" id="{392296E7-368B-4AAE-B114-917AEC8528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>
            <a:extLst>
              <a:ext uri="{FF2B5EF4-FFF2-40B4-BE49-F238E27FC236}">
                <a16:creationId xmlns:a16="http://schemas.microsoft.com/office/drawing/2014/main" id="{BFDF42C2-9BA1-4645-945E-7AB98EA59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26162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72A6E35-917A-4E68-9143-BC55E8167F55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35844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87E3182-F9F5-4E0E-A153-B313E3ADA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n renne">
            <a:hlinkClick r:id="" action="ppaction://media"/>
            <a:extLst>
              <a:ext uri="{FF2B5EF4-FFF2-40B4-BE49-F238E27FC236}">
                <a16:creationId xmlns:a16="http://schemas.microsoft.com/office/drawing/2014/main" id="{72170C10-7B74-48D1-A867-04FEDD38FE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>
            <a:extLst>
              <a:ext uri="{FF2B5EF4-FFF2-40B4-BE49-F238E27FC236}">
                <a16:creationId xmlns:a16="http://schemas.microsoft.com/office/drawing/2014/main" id="{3F96B64A-B6A9-4582-884E-F47A477A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33600"/>
            <a:ext cx="20891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3410FAB-B7C0-49D5-9480-81CB2FA63840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36868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6E755D3-1282-4CBE-8226-DCF188B44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n sac">
            <a:hlinkClick r:id="" action="ppaction://media"/>
            <a:extLst>
              <a:ext uri="{FF2B5EF4-FFF2-40B4-BE49-F238E27FC236}">
                <a16:creationId xmlns:a16="http://schemas.microsoft.com/office/drawing/2014/main" id="{91619E30-47C0-4831-98DD-755969396E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>
            <a:extLst>
              <a:ext uri="{FF2B5EF4-FFF2-40B4-BE49-F238E27FC236}">
                <a16:creationId xmlns:a16="http://schemas.microsoft.com/office/drawing/2014/main" id="{A5107702-C01D-4410-B9CB-45AAAEC45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21605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C5377C8-A783-45C5-AB2B-A5D997E04E15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37892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91A7C2B-17E6-446F-B398-1F9BF9CC0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n sapin">
            <a:hlinkClick r:id="" action="ppaction://media"/>
            <a:extLst>
              <a:ext uri="{FF2B5EF4-FFF2-40B4-BE49-F238E27FC236}">
                <a16:creationId xmlns:a16="http://schemas.microsoft.com/office/drawing/2014/main" id="{A2D806A1-9092-44A3-87BC-B0C824CF1F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>
            <a:extLst>
              <a:ext uri="{FF2B5EF4-FFF2-40B4-BE49-F238E27FC236}">
                <a16:creationId xmlns:a16="http://schemas.microsoft.com/office/drawing/2014/main" id="{34F15186-9BF1-4216-B61F-D3F82C753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23764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FE9111E-6616-489C-82F9-19238D6059D8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38916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62671E8-F543-41D0-8517-4C394E58DF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n tambour">
            <a:hlinkClick r:id="" action="ppaction://media"/>
            <a:extLst>
              <a:ext uri="{FF2B5EF4-FFF2-40B4-BE49-F238E27FC236}">
                <a16:creationId xmlns:a16="http://schemas.microsoft.com/office/drawing/2014/main" id="{0588128A-7530-4465-A8E2-B3E18A04F5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>
            <a:extLst>
              <a:ext uri="{FF2B5EF4-FFF2-40B4-BE49-F238E27FC236}">
                <a16:creationId xmlns:a16="http://schemas.microsoft.com/office/drawing/2014/main" id="{1310D938-486B-4597-B8EE-DDE60F5ED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4392613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60D60A8-72A6-4BA5-95BC-59E53976D96C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39940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A5F3EB-3B53-4D17-9FF3-792C21DEE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n traîneau">
            <a:hlinkClick r:id="" action="ppaction://media"/>
            <a:extLst>
              <a:ext uri="{FF2B5EF4-FFF2-40B4-BE49-F238E27FC236}">
                <a16:creationId xmlns:a16="http://schemas.microsoft.com/office/drawing/2014/main" id="{A9677A29-8A1A-4D66-A9D3-A881D69FBE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6DBE2B-55DC-41E1-9F08-A5D93236FE79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40962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1BED07-45E2-4262-9CE5-43C228686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79B2050-B34F-439A-B223-EAE704CD2C83}"/>
              </a:ext>
            </a:extLst>
          </p:cNvPr>
          <p:cNvSpPr/>
          <p:nvPr/>
        </p:nvSpPr>
        <p:spPr>
          <a:xfrm rot="20884428">
            <a:off x="1331913" y="2708275"/>
            <a:ext cx="2160587" cy="1009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36E756-4DC6-404A-89D5-2F215B741753}"/>
              </a:ext>
            </a:extLst>
          </p:cNvPr>
          <p:cNvSpPr/>
          <p:nvPr/>
        </p:nvSpPr>
        <p:spPr>
          <a:xfrm rot="390807">
            <a:off x="1463675" y="2624138"/>
            <a:ext cx="2008188" cy="973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0A896D-68C3-4820-9A45-F6B4A63A0434}"/>
              </a:ext>
            </a:extLst>
          </p:cNvPr>
          <p:cNvSpPr/>
          <p:nvPr/>
        </p:nvSpPr>
        <p:spPr>
          <a:xfrm>
            <a:off x="2339975" y="2497138"/>
            <a:ext cx="215900" cy="139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40966" name="Picture 1">
            <a:extLst>
              <a:ext uri="{FF2B5EF4-FFF2-40B4-BE49-F238E27FC236}">
                <a16:creationId xmlns:a16="http://schemas.microsoft.com/office/drawing/2014/main" id="{57DE427D-F410-4BA0-8F2C-54AECB522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331311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De la puree de pomme de terre">
            <a:hlinkClick r:id="" action="ppaction://media"/>
            <a:extLst>
              <a:ext uri="{FF2B5EF4-FFF2-40B4-BE49-F238E27FC236}">
                <a16:creationId xmlns:a16="http://schemas.microsoft.com/office/drawing/2014/main" id="{060A6505-7EEE-4E19-B6D9-F396EAE3A0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6162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9E0653C-9866-40B1-A067-137D017DDCD2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41986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DF64C9D-0E35-422F-8D5D-6A6442B23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1">
            <a:extLst>
              <a:ext uri="{FF2B5EF4-FFF2-40B4-BE49-F238E27FC236}">
                <a16:creationId xmlns:a16="http://schemas.microsoft.com/office/drawing/2014/main" id="{D4E6E971-B697-47A0-8B2C-B85528C6E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49500"/>
            <a:ext cx="288766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un jambon">
            <a:hlinkClick r:id="" action="ppaction://media"/>
            <a:extLst>
              <a:ext uri="{FF2B5EF4-FFF2-40B4-BE49-F238E27FC236}">
                <a16:creationId xmlns:a16="http://schemas.microsoft.com/office/drawing/2014/main" id="{143EEB8B-FC37-42E9-9188-C75723019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280363C-83C7-454C-A13F-409BBF82B763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43010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723091A-9B4B-426A-A518-8E469C0FA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1">
            <a:extLst>
              <a:ext uri="{FF2B5EF4-FFF2-40B4-BE49-F238E27FC236}">
                <a16:creationId xmlns:a16="http://schemas.microsoft.com/office/drawing/2014/main" id="{C876B32A-3958-4400-A6C5-FF320D8664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76475"/>
            <a:ext cx="201612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un dreidel">
            <a:hlinkClick r:id="" action="ppaction://media"/>
            <a:extLst>
              <a:ext uri="{FF2B5EF4-FFF2-40B4-BE49-F238E27FC236}">
                <a16:creationId xmlns:a16="http://schemas.microsoft.com/office/drawing/2014/main" id="{FDE5D309-89CA-4957-950B-F2220D5686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8D7556B-AA98-4EB4-833A-30700CD320D5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44034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053A060-0EC6-4C7D-8E2C-C5AE9624A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1">
            <a:extLst>
              <a:ext uri="{FF2B5EF4-FFF2-40B4-BE49-F238E27FC236}">
                <a16:creationId xmlns:a16="http://schemas.microsoft.com/office/drawing/2014/main" id="{873D64E9-0F3A-4FEE-83C3-DD98D1C71F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81300"/>
            <a:ext cx="1871662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une tarte">
            <a:hlinkClick r:id="" action="ppaction://media"/>
            <a:extLst>
              <a:ext uri="{FF2B5EF4-FFF2-40B4-BE49-F238E27FC236}">
                <a16:creationId xmlns:a16="http://schemas.microsoft.com/office/drawing/2014/main" id="{98988AB4-849A-42B1-A28E-5A8757666F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>
            <a:extLst>
              <a:ext uri="{FF2B5EF4-FFF2-40B4-BE49-F238E27FC236}">
                <a16:creationId xmlns:a16="http://schemas.microsoft.com/office/drawing/2014/main" id="{A7EBDF24-780A-439B-B08A-7D3510B29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38989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BB0E67B-142B-4D77-AF9C-5BB9F6F3F9CF}"/>
              </a:ext>
            </a:extLst>
          </p:cNvPr>
          <p:cNvSpPr/>
          <p:nvPr/>
        </p:nvSpPr>
        <p:spPr>
          <a:xfrm>
            <a:off x="5508625" y="3213100"/>
            <a:ext cx="955675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17412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0BD35CB-A547-4C14-85F1-D7FA4E5B7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es biscuits">
            <a:hlinkClick r:id="" action="ppaction://media"/>
            <a:extLst>
              <a:ext uri="{FF2B5EF4-FFF2-40B4-BE49-F238E27FC236}">
                <a16:creationId xmlns:a16="http://schemas.microsoft.com/office/drawing/2014/main" id="{A2B9EF88-133A-41CB-B522-B54F75C7BC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1662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39EFB38-AA34-456F-A79C-92BC66A226DD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45058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F4DFAA8-9B19-40BF-9889-06057C56F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1">
            <a:extLst>
              <a:ext uri="{FF2B5EF4-FFF2-40B4-BE49-F238E27FC236}">
                <a16:creationId xmlns:a16="http://schemas.microsoft.com/office/drawing/2014/main" id="{EBF4E5A0-25A3-45EE-9E3A-994CEF23C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9138"/>
            <a:ext cx="288607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e reveillon">
            <a:hlinkClick r:id="" action="ppaction://media"/>
            <a:extLst>
              <a:ext uri="{FF2B5EF4-FFF2-40B4-BE49-F238E27FC236}">
                <a16:creationId xmlns:a16="http://schemas.microsoft.com/office/drawing/2014/main" id="{78E2E46E-D714-4DE6-ACA4-ABD44F196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52A9F6F-2D5A-44A2-B9AD-3C724A298F2E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46082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20E2D6-59E4-4BB5-82A3-A950D2C53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1">
            <a:extLst>
              <a:ext uri="{FF2B5EF4-FFF2-40B4-BE49-F238E27FC236}">
                <a16:creationId xmlns:a16="http://schemas.microsoft.com/office/drawing/2014/main" id="{1CECDD2D-7F09-45C8-BB31-9F1FBD44D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05038"/>
            <a:ext cx="26638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une menora">
            <a:hlinkClick r:id="" action="ppaction://media"/>
            <a:extLst>
              <a:ext uri="{FF2B5EF4-FFF2-40B4-BE49-F238E27FC236}">
                <a16:creationId xmlns:a16="http://schemas.microsoft.com/office/drawing/2014/main" id="{F5E76F5C-B335-4ABC-A883-5C5E0D45C1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0DA92E2-3543-4B4E-9986-C2485F31E088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47106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F6ADDE2-131A-4904-A798-9B0424B90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1">
            <a:extLst>
              <a:ext uri="{FF2B5EF4-FFF2-40B4-BE49-F238E27FC236}">
                <a16:creationId xmlns:a16="http://schemas.microsoft.com/office/drawing/2014/main" id="{C5B98B4F-FFAC-4AB7-A942-E4518D3A5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20938"/>
            <a:ext cx="29464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une trompette">
            <a:hlinkClick r:id="" action="ppaction://media"/>
            <a:extLst>
              <a:ext uri="{FF2B5EF4-FFF2-40B4-BE49-F238E27FC236}">
                <a16:creationId xmlns:a16="http://schemas.microsoft.com/office/drawing/2014/main" id="{FA1D493A-7A10-47F9-BFC5-AC6BC36968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AB43CB3-9640-4734-AB0F-6FE23AB4F79E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48130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1622721-FCF8-45FF-81B6-37832A136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1">
            <a:extLst>
              <a:ext uri="{FF2B5EF4-FFF2-40B4-BE49-F238E27FC236}">
                <a16:creationId xmlns:a16="http://schemas.microsoft.com/office/drawing/2014/main" id="{820D13D7-5D8D-494B-8F5D-13E177DDE7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249078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un kinara">
            <a:hlinkClick r:id="" action="ppaction://media"/>
            <a:extLst>
              <a:ext uri="{FF2B5EF4-FFF2-40B4-BE49-F238E27FC236}">
                <a16:creationId xmlns:a16="http://schemas.microsoft.com/office/drawing/2014/main" id="{6FC46410-77B7-4807-B7AB-90D47D355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D002B5E-F6E3-4253-9594-A384FF78ACBF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49154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118C978-52CD-46B9-AD70-71A26154C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1">
            <a:extLst>
              <a:ext uri="{FF2B5EF4-FFF2-40B4-BE49-F238E27FC236}">
                <a16:creationId xmlns:a16="http://schemas.microsoft.com/office/drawing/2014/main" id="{F3DFE63E-F058-4A11-A55A-A0CC3FDC3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723">
            <a:off x="1331913" y="2171700"/>
            <a:ext cx="237648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e bebe jesus">
            <a:hlinkClick r:id="" action="ppaction://media"/>
            <a:extLst>
              <a:ext uri="{FF2B5EF4-FFF2-40B4-BE49-F238E27FC236}">
                <a16:creationId xmlns:a16="http://schemas.microsoft.com/office/drawing/2014/main" id="{3CBC7617-1F66-4CB0-9589-92DAC35317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27FAFE7-0D58-4A96-817B-9E7C50C3F112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0178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17EC515-37C5-4B02-8442-12D7F75D0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1">
            <a:extLst>
              <a:ext uri="{FF2B5EF4-FFF2-40B4-BE49-F238E27FC236}">
                <a16:creationId xmlns:a16="http://schemas.microsoft.com/office/drawing/2014/main" id="{D0FDE736-328C-4FD9-B9C8-574038FB6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3963"/>
            <a:ext cx="237490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une potrine de boeuf">
            <a:hlinkClick r:id="" action="ppaction://media"/>
            <a:extLst>
              <a:ext uri="{FF2B5EF4-FFF2-40B4-BE49-F238E27FC236}">
                <a16:creationId xmlns:a16="http://schemas.microsoft.com/office/drawing/2014/main" id="{B411CD20-DDA5-4961-B838-46077FDC6B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>
            <a:extLst>
              <a:ext uri="{FF2B5EF4-FFF2-40B4-BE49-F238E27FC236}">
                <a16:creationId xmlns:a16="http://schemas.microsoft.com/office/drawing/2014/main" id="{89E6234E-1194-4B32-85CF-194572F28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773238"/>
            <a:ext cx="33639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A6D378F-5499-4881-A3CB-7C35CF315B9E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1203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0A38F3A-757A-470B-8544-036CB57E8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>
            <a:extLst>
              <a:ext uri="{FF2B5EF4-FFF2-40B4-BE49-F238E27FC236}">
                <a16:creationId xmlns:a16="http://schemas.microsoft.com/office/drawing/2014/main" id="{63B690D5-AA59-41A6-8DC7-9E726629AD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11588"/>
            <a:ext cx="196056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es trois mages">
            <a:hlinkClick r:id="" action="ppaction://media"/>
            <a:extLst>
              <a:ext uri="{FF2B5EF4-FFF2-40B4-BE49-F238E27FC236}">
                <a16:creationId xmlns:a16="http://schemas.microsoft.com/office/drawing/2014/main" id="{962D3ADD-CE1F-4127-BD9E-D9CAF0F912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9FCA85C-DD34-4A80-B01D-2ABA09A68AF2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2226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3EE1737-8459-4223-BDCB-DEE1D5CE6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70EA38FB-C4F4-46D8-9656-82190DE3F13D}"/>
              </a:ext>
            </a:extLst>
          </p:cNvPr>
          <p:cNvSpPr/>
          <p:nvPr/>
        </p:nvSpPr>
        <p:spPr>
          <a:xfrm rot="344331">
            <a:off x="1290638" y="3305175"/>
            <a:ext cx="1736725" cy="72231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2228" name="Picture 1">
            <a:extLst>
              <a:ext uri="{FF2B5EF4-FFF2-40B4-BE49-F238E27FC236}">
                <a16:creationId xmlns:a16="http://schemas.microsoft.com/office/drawing/2014/main" id="{C21BB286-60AF-409A-9C18-8E0EA89A79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98800"/>
            <a:ext cx="24479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une tortiere">
            <a:hlinkClick r:id="" action="ppaction://media"/>
            <a:extLst>
              <a:ext uri="{FF2B5EF4-FFF2-40B4-BE49-F238E27FC236}">
                <a16:creationId xmlns:a16="http://schemas.microsoft.com/office/drawing/2014/main" id="{417162ED-471A-48A7-8B12-6DD5DD0EC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5A1460-D4F8-4FD6-BEEA-066F02B739EC}"/>
              </a:ext>
            </a:extLst>
          </p:cNvPr>
          <p:cNvSpPr/>
          <p:nvPr/>
        </p:nvSpPr>
        <p:spPr>
          <a:xfrm>
            <a:off x="1835150" y="1341438"/>
            <a:ext cx="1728788" cy="4464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4AC1790C-08FD-4D90-9368-2FBE2B3D1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233488"/>
            <a:ext cx="29527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D46ADA-5C0B-4573-ADB7-CE32E41FE38D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1843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EB39027-4CA9-40F1-A38D-2503EC602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n bonhomme de neige">
            <a:hlinkClick r:id="" action="ppaction://media"/>
            <a:extLst>
              <a:ext uri="{FF2B5EF4-FFF2-40B4-BE49-F238E27FC236}">
                <a16:creationId xmlns:a16="http://schemas.microsoft.com/office/drawing/2014/main" id="{85F68B7B-8D40-46E2-9EC4-AC5A1D5956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CDD9FE24-1BDC-42BD-9968-C43DEC4B6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136683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53F99A5-850D-410C-B742-5F9B48BFDE16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19460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017143B-5A8D-4589-BED8-363A12485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n bougie">
            <a:hlinkClick r:id="" action="ppaction://media"/>
            <a:extLst>
              <a:ext uri="{FF2B5EF4-FFF2-40B4-BE49-F238E27FC236}">
                <a16:creationId xmlns:a16="http://schemas.microsoft.com/office/drawing/2014/main" id="{CC1B2731-B430-4CFA-8095-08FC8EE700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:a16="http://schemas.microsoft.com/office/drawing/2014/main" id="{160FDAF3-2B22-4105-991B-E6FF3C5CC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36838"/>
            <a:ext cx="280828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090EA2E-60EA-4A90-83A2-EDE23F2F49D9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20484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35B5BFD-C6FD-466F-8A57-3FC6C279E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ne bûche de Noël">
            <a:hlinkClick r:id="" action="ppaction://media"/>
            <a:extLst>
              <a:ext uri="{FF2B5EF4-FFF2-40B4-BE49-F238E27FC236}">
                <a16:creationId xmlns:a16="http://schemas.microsoft.com/office/drawing/2014/main" id="{CFC9FB74-C9C5-4F98-9235-CD119B8EB8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>
            <a:extLst>
              <a:ext uri="{FF2B5EF4-FFF2-40B4-BE49-F238E27FC236}">
                <a16:creationId xmlns:a16="http://schemas.microsoft.com/office/drawing/2014/main" id="{67CA6D6F-02B0-4826-83B4-B06015610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2376487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30455FA-64C1-4FA0-810D-B1D9E4881AB1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21508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3FFA563-5E95-4993-BA6C-25A5D4A0C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n cadeau">
            <a:hlinkClick r:id="" action="ppaction://media"/>
            <a:extLst>
              <a:ext uri="{FF2B5EF4-FFF2-40B4-BE49-F238E27FC236}">
                <a16:creationId xmlns:a16="http://schemas.microsoft.com/office/drawing/2014/main" id="{4FF23ED4-7B70-40E4-B091-90A2B234A7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1998795C-DCF6-4547-96FE-2402B0356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360045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BBF7F17-074B-4483-8028-DC28858AF9F6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22532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5D20F1B-9831-458F-9A9C-7B9D8510F5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es cantiques de Noël">
            <a:hlinkClick r:id="" action="ppaction://media"/>
            <a:extLst>
              <a:ext uri="{FF2B5EF4-FFF2-40B4-BE49-F238E27FC236}">
                <a16:creationId xmlns:a16="http://schemas.microsoft.com/office/drawing/2014/main" id="{BA3DBEE1-8DD5-4570-9688-34D3CE51E2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>
            <a:extLst>
              <a:ext uri="{FF2B5EF4-FFF2-40B4-BE49-F238E27FC236}">
                <a16:creationId xmlns:a16="http://schemas.microsoft.com/office/drawing/2014/main" id="{6CE81C01-302F-42A4-8889-E74F396DF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29527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1FA1BF-0FF4-4BC8-BAF9-FBD2D3C05CF7}"/>
              </a:ext>
            </a:extLst>
          </p:cNvPr>
          <p:cNvSpPr/>
          <p:nvPr/>
        </p:nvSpPr>
        <p:spPr>
          <a:xfrm>
            <a:off x="5148263" y="3213100"/>
            <a:ext cx="95726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23556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0FB8AAA-705A-4ABA-8AE7-6925D491A6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868863"/>
            <a:ext cx="7191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ne carte">
            <a:hlinkClick r:id="" action="ppaction://media"/>
            <a:extLst>
              <a:ext uri="{FF2B5EF4-FFF2-40B4-BE49-F238E27FC236}">
                <a16:creationId xmlns:a16="http://schemas.microsoft.com/office/drawing/2014/main" id="{F8D4ABB6-A64F-4392-870F-B4B48791C4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2094" y="3314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9359</TotalTime>
  <Words>81</Words>
  <Application>Microsoft Office PowerPoint</Application>
  <PresentationFormat>On-screen Show (4:3)</PresentationFormat>
  <Paragraphs>89</Paragraphs>
  <Slides>37</Slides>
  <Notes>0</Notes>
  <HiddenSlides>0</HiddenSlides>
  <MMClips>36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Apple Chancery</vt:lpstr>
      <vt:lpstr>Arial</vt:lpstr>
      <vt:lpstr>Calibri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Toshiba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Mariajose</dc:creator>
  <cp:keywords/>
  <dc:description/>
  <cp:lastModifiedBy>Kendra LaRocque</cp:lastModifiedBy>
  <cp:revision>758</cp:revision>
  <cp:lastPrinted>2018-07-30T18:10:24Z</cp:lastPrinted>
  <dcterms:created xsi:type="dcterms:W3CDTF">2010-05-23T14:28:12Z</dcterms:created>
  <dcterms:modified xsi:type="dcterms:W3CDTF">2018-08-16T21:12:49Z</dcterms:modified>
  <cp:category/>
</cp:coreProperties>
</file>