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B Brochu" initials="JB" lastIdx="4" clrIdx="0">
    <p:extLst>
      <p:ext uri="{19B8F6BF-5375-455C-9EA6-DF929625EA0E}">
        <p15:presenceInfo xmlns:p15="http://schemas.microsoft.com/office/powerpoint/2012/main" userId="9f17e4d64a8cc9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7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7T16:39:29.283" idx="1">
    <p:pos x="3586" y="2175"/>
    <p:text>Note: The recording states "à la gauche" which is wrong. If students are at a level where such a diffrerence can be explained, it is a good point to explore.</p:text>
    <p:extLst>
      <p:ext uri="{C676402C-5697-4E1C-873F-D02D1690AC5C}">
        <p15:threadingInfo xmlns:p15="http://schemas.microsoft.com/office/powerpoint/2012/main" timeZoneBias="360"/>
      </p:ext>
    </p:extLst>
  </p:cm>
  <p:cm authorId="1" dt="2018-04-27T16:40:58.007" idx="2">
    <p:pos x="4479" y="3416"/>
    <p:text>Note: The recording states "vite" which is also means "rapide" but the latter is more appropriate. If students are at a level where such a diffrerence can be explained, it is a good point to explore.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27T16:42:22.958" idx="3">
    <p:pos x="2681" y="2642"/>
    <p:text>Note: The recording states "à l'ouest" which is wrong. If students are at a level where such a diffrerence can be explained, it is a good point to explore.</p:text>
    <p:extLst>
      <p:ext uri="{C676402C-5697-4E1C-873F-D02D1690AC5C}">
        <p15:threadingInfo xmlns:p15="http://schemas.microsoft.com/office/powerpoint/2012/main" timeZoneBias="360"/>
      </p:ext>
    </p:extLst>
  </p:cm>
  <p:cm authorId="1" dt="2018-04-27T16:43:12.351" idx="4">
    <p:pos x="5050" y="3580"/>
    <p:text>Note: The recording is missing the demonstrative pronoun. If students are at a level where such a diffrerence can be explained, it is a good point to explore.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F3606-DC15-48F3-94FB-C7D67B645009}" type="datetimeFigureOut">
              <a:rPr lang="fr-CA" smtClean="0"/>
              <a:t>2018-04-27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1631C-F9F1-4D39-897A-5D1A56336F8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1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1631C-F9F1-4D39-897A-5D1A56336F8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969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comments" Target="../comments/comment1.xml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comments" Target="../comments/comment2.xml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slideLayout" Target="../slideLayouts/slideLayout2.xml"/><Relationship Id="rId5" Type="http://schemas.microsoft.com/office/2007/relationships/media" Target="../media/media7.MP3"/><Relationship Id="rId10" Type="http://schemas.openxmlformats.org/officeDocument/2006/relationships/audio" Target="../media/media9.MP3"/><Relationship Id="rId4" Type="http://schemas.openxmlformats.org/officeDocument/2006/relationships/audio" Target="../media/media6.MP3"/><Relationship Id="rId9" Type="http://schemas.microsoft.com/office/2007/relationships/media" Target="../media/media9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3" Type="http://schemas.microsoft.com/office/2007/relationships/media" Target="../media/media11.MP3"/><Relationship Id="rId7" Type="http://schemas.microsoft.com/office/2007/relationships/media" Target="../media/media13.MP3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10" Type="http://schemas.openxmlformats.org/officeDocument/2006/relationships/image" Target="../media/image8.png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8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2.xml"/><Relationship Id="rId5" Type="http://schemas.microsoft.com/office/2007/relationships/media" Target="../media/media16.MP3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Quatre coins de directions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5"/>
            <a:ext cx="8228013" cy="1986985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Enregistrement audio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(proceed to following pages and simply click on the speaker icon to play the recording of corresponding riddle)</a:t>
            </a:r>
          </a:p>
          <a:p>
            <a:r>
              <a:rPr lang="en-US" dirty="0"/>
              <a:t>Page2-3: French Riddles</a:t>
            </a:r>
          </a:p>
          <a:p>
            <a:r>
              <a:rPr lang="en-US" dirty="0"/>
              <a:t>Pages4-5: English Riddles</a:t>
            </a:r>
          </a:p>
        </p:txBody>
      </p:sp>
      <p:sp>
        <p:nvSpPr>
          <p:cNvPr id="4" name="Oval 3"/>
          <p:cNvSpPr/>
          <p:nvPr/>
        </p:nvSpPr>
        <p:spPr>
          <a:xfrm>
            <a:off x="8114512" y="5836596"/>
            <a:ext cx="693187" cy="607007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Devinettes françaises (1-4)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09547"/>
              </p:ext>
            </p:extLst>
          </p:nvPr>
        </p:nvGraphicFramePr>
        <p:xfrm>
          <a:off x="739775" y="1989109"/>
          <a:ext cx="7662864" cy="435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147">
                <a:tc>
                  <a:txBody>
                    <a:bodyPr/>
                    <a:lstStyle/>
                    <a:p>
                      <a:pPr algn="ctr"/>
                      <a:r>
                        <a:rPr lang="fr-CA" sz="2000" b="0" noProof="0" dirty="0"/>
                        <a:t>Enregistrements</a:t>
                      </a:r>
                      <a:r>
                        <a:rPr lang="en-US" sz="2000" b="0" baseline="0" dirty="0"/>
                        <a:t> Audio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0" noProof="0" dirty="0"/>
                        <a:t>Devinettes écrites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le matin. Le soleil se lève durant mon déjeuner.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Cette fois, il faut aller à gauche seulement.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fait froid. Je vois de la neige partout.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 vas en cette direction quand tu vas en France. Ta droite est le chemin plus rapide.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devf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44406" y="2919530"/>
            <a:ext cx="812800" cy="812800"/>
          </a:xfrm>
          <a:prstGeom prst="rect">
            <a:avLst/>
          </a:prstGeom>
        </p:spPr>
      </p:pic>
      <p:pic>
        <p:nvPicPr>
          <p:cNvPr id="8" name="devf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44406" y="3732330"/>
            <a:ext cx="812800" cy="812800"/>
          </a:xfrm>
          <a:prstGeom prst="rect">
            <a:avLst/>
          </a:prstGeom>
        </p:spPr>
      </p:pic>
      <p:pic>
        <p:nvPicPr>
          <p:cNvPr id="9" name="devf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44406" y="4619492"/>
            <a:ext cx="812800" cy="812800"/>
          </a:xfrm>
          <a:prstGeom prst="rect">
            <a:avLst/>
          </a:prstGeom>
        </p:spPr>
      </p:pic>
      <p:pic>
        <p:nvPicPr>
          <p:cNvPr id="10" name="devf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44406" y="55272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6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Devinettes françaises (5-9)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828008"/>
              </p:ext>
            </p:extLst>
          </p:nvPr>
        </p:nvGraphicFramePr>
        <p:xfrm>
          <a:off x="739775" y="1924519"/>
          <a:ext cx="7662864" cy="4868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030">
                <a:tc>
                  <a:txBody>
                    <a:bodyPr/>
                    <a:lstStyle/>
                    <a:p>
                      <a:pPr algn="ctr"/>
                      <a:r>
                        <a:rPr lang="fr-CA" sz="2000" b="0" noProof="0" dirty="0"/>
                        <a:t>Enregistrements</a:t>
                      </a:r>
                      <a:r>
                        <a:rPr lang="fr-CA" sz="2000" b="0" baseline="0" noProof="0" dirty="0"/>
                        <a:t> Audio</a:t>
                      </a:r>
                      <a:endParaRPr lang="fr-CA" sz="20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0" noProof="0" dirty="0"/>
                        <a:t>Devinettes écrites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511">
                <a:tc>
                  <a:txBody>
                    <a:bodyPr/>
                    <a:lstStyle/>
                    <a:p>
                      <a:r>
                        <a:rPr lang="fr-CA" noProof="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Canada a un pays voisin. Dans quelle direction est-ce qu’ils se trouvent?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0">
                <a:tc>
                  <a:txBody>
                    <a:bodyPr/>
                    <a:lstStyle/>
                    <a:p>
                      <a:r>
                        <a:rPr lang="fr-CA" noProof="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vit au Canada. Où est l’océan Pacifique?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94">
                <a:tc>
                  <a:txBody>
                    <a:bodyPr/>
                    <a:lstStyle/>
                    <a:p>
                      <a:r>
                        <a:rPr lang="fr-CA" noProof="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Québec est éloigné de l’Alberta. Si l’Alberta est dans l’ouest du Canada,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19">
                <a:tc>
                  <a:txBody>
                    <a:bodyPr/>
                    <a:lstStyle/>
                    <a:p>
                      <a:r>
                        <a:rPr lang="fr-CA" noProof="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pingouins cancanent dans la neige blanche.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808">
                <a:tc>
                  <a:txBody>
                    <a:bodyPr/>
                    <a:lstStyle/>
                    <a:p>
                      <a:r>
                        <a:rPr lang="fr-CA" noProof="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fait du sirop d’érable au Canada mais c’est dans quelle partie du Canada? Quelle direction suis-je?</a:t>
                      </a:r>
                      <a:r>
                        <a:rPr lang="fr-CA" noProof="0" dirty="0">
                          <a:effectLst/>
                        </a:rPr>
                        <a:t> </a:t>
                      </a:r>
                      <a:endParaRPr lang="fr-CA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devf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03635" y="2491670"/>
            <a:ext cx="718047" cy="718047"/>
          </a:xfrm>
          <a:prstGeom prst="rect">
            <a:avLst/>
          </a:prstGeom>
        </p:spPr>
      </p:pic>
      <p:pic>
        <p:nvPicPr>
          <p:cNvPr id="6" name="devf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7717" y="3369840"/>
            <a:ext cx="718047" cy="718047"/>
          </a:xfrm>
          <a:prstGeom prst="rect">
            <a:avLst/>
          </a:prstGeom>
        </p:spPr>
      </p:pic>
      <p:pic>
        <p:nvPicPr>
          <p:cNvPr id="7" name="devf7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7717" y="4188558"/>
            <a:ext cx="712129" cy="712129"/>
          </a:xfrm>
          <a:prstGeom prst="rect">
            <a:avLst/>
          </a:prstGeom>
        </p:spPr>
      </p:pic>
      <p:pic>
        <p:nvPicPr>
          <p:cNvPr id="12" name="devf8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1799" y="4984734"/>
            <a:ext cx="718047" cy="718047"/>
          </a:xfrm>
          <a:prstGeom prst="rect">
            <a:avLst/>
          </a:prstGeom>
        </p:spPr>
      </p:pic>
      <p:pic>
        <p:nvPicPr>
          <p:cNvPr id="13" name="devf9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1799" y="5808239"/>
            <a:ext cx="718047" cy="7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8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Devinettes anglaises (1-4)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240597"/>
              </p:ext>
            </p:extLst>
          </p:nvPr>
        </p:nvGraphicFramePr>
        <p:xfrm>
          <a:off x="739775" y="1989109"/>
          <a:ext cx="7662864" cy="4295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14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Audio Recordings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Written Riddles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morning. The sun rises during breakfast.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time, you must go to the right.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cold. I see snow everywhere.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147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go this way when you go to France. Your right is the fastest way too.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deve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9703" y="2882521"/>
            <a:ext cx="812800" cy="812800"/>
          </a:xfrm>
          <a:prstGeom prst="rect">
            <a:avLst/>
          </a:prstGeom>
        </p:spPr>
      </p:pic>
      <p:pic>
        <p:nvPicPr>
          <p:cNvPr id="6" name="deve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9703" y="3779368"/>
            <a:ext cx="812800" cy="812800"/>
          </a:xfrm>
          <a:prstGeom prst="rect">
            <a:avLst/>
          </a:prstGeom>
        </p:spPr>
      </p:pic>
      <p:pic>
        <p:nvPicPr>
          <p:cNvPr id="7" name="deve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9703" y="4592168"/>
            <a:ext cx="812800" cy="812800"/>
          </a:xfrm>
          <a:prstGeom prst="rect">
            <a:avLst/>
          </a:prstGeom>
        </p:spPr>
      </p:pic>
      <p:pic>
        <p:nvPicPr>
          <p:cNvPr id="12" name="deve5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69703" y="54720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2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Devinettes anglaises (5-9)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87884"/>
              </p:ext>
            </p:extLst>
          </p:nvPr>
        </p:nvGraphicFramePr>
        <p:xfrm>
          <a:off x="739775" y="1924519"/>
          <a:ext cx="7662864" cy="4575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77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03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Audio Recordings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Written</a:t>
                      </a:r>
                      <a:r>
                        <a:rPr lang="en-US" sz="2800" baseline="0" dirty="0"/>
                        <a:t> Riddles</a:t>
                      </a:r>
                      <a:endParaRPr lang="en-US" sz="2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511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 has neighboring countries. Where are they?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0">
                <a:tc>
                  <a:txBody>
                    <a:bodyPr/>
                    <a:lstStyle/>
                    <a:p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live in Canada. Where is the Pacific Ocean?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794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Québec is far from Alberta. If Alberta is in the west of Canada,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19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penguins quack in the white snow. Which direction am I?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808">
                <a:tc>
                  <a:txBody>
                    <a:bodyPr/>
                    <a:lstStyle/>
                    <a:p>
                      <a:r>
                        <a:rPr lang="en-US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make maple syrup in Canada but in which part of Canada? Which direction am I?</a:t>
                      </a:r>
                      <a:r>
                        <a:rPr lang="en-US" dirty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deve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5134" y="4892275"/>
            <a:ext cx="710857" cy="710857"/>
          </a:xfrm>
          <a:prstGeom prst="rect">
            <a:avLst/>
          </a:prstGeom>
        </p:spPr>
      </p:pic>
      <p:pic>
        <p:nvPicPr>
          <p:cNvPr id="8" name="deve6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5134" y="2536995"/>
            <a:ext cx="710857" cy="710857"/>
          </a:xfrm>
          <a:prstGeom prst="rect">
            <a:avLst/>
          </a:prstGeom>
        </p:spPr>
      </p:pic>
      <p:pic>
        <p:nvPicPr>
          <p:cNvPr id="9" name="deve7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4295" y="3341237"/>
            <a:ext cx="711695" cy="711695"/>
          </a:xfrm>
          <a:prstGeom prst="rect">
            <a:avLst/>
          </a:prstGeom>
        </p:spPr>
      </p:pic>
      <p:pic>
        <p:nvPicPr>
          <p:cNvPr id="11" name="deve8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5134" y="4052932"/>
            <a:ext cx="710856" cy="710856"/>
          </a:xfrm>
          <a:prstGeom prst="rect">
            <a:avLst/>
          </a:prstGeom>
        </p:spPr>
      </p:pic>
      <p:pic>
        <p:nvPicPr>
          <p:cNvPr id="14" name="deve9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74295" y="5788715"/>
            <a:ext cx="711695" cy="7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3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50</TotalTime>
  <Words>406</Words>
  <Application>Microsoft Office PowerPoint</Application>
  <PresentationFormat>On-screen Show (4:3)</PresentationFormat>
  <Paragraphs>56</Paragraphs>
  <Slides>5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Calisto MT</vt:lpstr>
      <vt:lpstr>Wingdings</vt:lpstr>
      <vt:lpstr>Genesis</vt:lpstr>
      <vt:lpstr>Quatre coins de directions </vt:lpstr>
      <vt:lpstr>Devinettes françaises (1-4)</vt:lpstr>
      <vt:lpstr>Devinettes françaises (5-9)</vt:lpstr>
      <vt:lpstr>Devinettes anglaises (1-4)</vt:lpstr>
      <vt:lpstr>Devinettes anglaises (5-9)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Quatres coins de directions </dc:title>
  <dc:creator>User</dc:creator>
  <cp:lastModifiedBy>JAB Brochu</cp:lastModifiedBy>
  <cp:revision>8</cp:revision>
  <dcterms:created xsi:type="dcterms:W3CDTF">2017-08-14T17:27:11Z</dcterms:created>
  <dcterms:modified xsi:type="dcterms:W3CDTF">2018-04-27T22:45:35Z</dcterms:modified>
</cp:coreProperties>
</file>